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E0EA-9558-415B-8682-09E68E77C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BE408-B2AF-4D4C-957E-D290ED4B3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FA2C-F12E-48A0-9970-F5876413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3940-3F88-4553-8663-2AA0DB15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F353B-7085-41F2-B616-C76B4E189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91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6126-5C08-4865-87DF-FFE6D729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4B322-A76C-4342-AF6A-51FC3787C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7FBB7-F0FD-49DC-BCCA-953BA7B3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143BD-2864-40E3-88F1-F31C799F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E9A60-D340-43F4-9102-0C95E271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48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E72F8-6960-417F-A479-DA95C2CCC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233E0-7BA7-4C3C-AB42-E1B1D11F3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DCCF2-EE0D-4F93-8445-BDB91CA4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6AD7D-2C4F-4C0A-AF7E-8FCA2174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75D30-61A4-4A02-8A2B-721C2985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34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253-1D3E-46F8-AA60-E92B98A9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37C1-D968-4775-9110-E37570986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5CFD7-C49A-4AD1-A8CE-C7F1784A5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D797-443A-4D61-A807-4BC04148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5A0FC-F5B3-4033-A002-07B10121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88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6BC0-0A7F-42B5-BB8A-25C3255F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C6FD-A21B-440A-A67E-3EEEB5A3A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B6AF1-2D03-4B1B-8C02-872AC8A5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07397-EE2D-4F0F-BD74-1DD5A3C8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67D90-D52F-48A4-8054-75D71488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54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4A6E-5496-4659-9564-8FDA9FD08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E7D2B-4524-4E48-B608-4984B918B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2F6B2-2CA4-4F4F-9EF0-2FA1E0A98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97561-C00D-41B3-8179-69DF126C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FD4E0-B801-4456-B8F8-2EA74AAF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90673-CECB-4BC2-B251-DBA916F8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39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2A2D-C771-4C50-9CC8-05751D56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C4114-185E-4803-B49B-8372812CD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2E238-F523-459D-8569-07C5002A1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0CE0E-83B3-4A5D-8C09-A9A3772A5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BEE58-8A8B-4A1B-97F4-8B76DB40C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A0320-BE1A-49E2-B509-65172049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B64D1-9207-42A3-9BA6-9ECFFE16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71AD09-9D33-4725-ADFA-707704A8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8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6866-B644-4BDD-B62E-6D774FB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35AEB-05B8-4EA1-90E2-48DAB0CD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29D32-0655-4BC9-BCF1-F9F3C1C8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D9A17-DCA7-441A-BB7F-D1C595BC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60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964E7-57CC-425A-9862-A9E688C2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95BA7-7D6A-4343-9B26-061836A1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C15EC-7F37-4F27-BD76-19E7D196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59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6AF1-A404-4CAE-8C7B-7CE05784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F2CE3-3B18-4C7E-8915-C19C36C98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C5871-C41A-4AE0-AF91-E37DF45C6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413E1-02EE-4638-9C27-AA7DAE34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27DA3-9B7E-4CD4-B55A-2A88B3B5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3F697-D5C4-4BD2-907E-21E0CC67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26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EDFA-5638-4209-83E6-8CBBE571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72789-DE7E-441A-8ECD-BC6F81D54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9D597-A0E4-4C52-829D-6CC2EFFD2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521F0-FA2F-4508-9B64-FA54E895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F52A3-E642-48E5-A65E-1934EA39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3F399-FD26-4D99-AF4D-CE671A71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75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1B894-6BFD-4E9E-ADB1-4C0E5728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295B8-DBBC-4F38-82E3-97AA13AB9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6F12-2F47-4483-8FE0-06F149A6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F53C3-3428-4091-972E-CD7AB140CC8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F5BA-6738-49D3-8637-BD3178D93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70D01-1690-454D-A413-0E032FD9C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955EB-1A76-4961-B989-C5AE07EEA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1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B851C2-5AC4-49F8-A3B4-5C38DB061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61041" cy="65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6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EC8079-9EB6-4812-ABE2-01FC3071E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10210" cy="66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EB4114-4C16-4B78-B4AE-20BB7C928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3820" cy="66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5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D16039-775B-48E7-9D36-4FC789E77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77431" cy="659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6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2F5007-E480-4D10-9FCC-858352F10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77431" cy="659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6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MARWANE IMZI</dc:creator>
  <cp:lastModifiedBy>MARWANE IMZI</cp:lastModifiedBy>
  <cp:revision>1</cp:revision>
  <dcterms:created xsi:type="dcterms:W3CDTF">2021-08-03T03:51:04Z</dcterms:created>
  <dcterms:modified xsi:type="dcterms:W3CDTF">2021-08-03T03:57:00Z</dcterms:modified>
</cp:coreProperties>
</file>